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0.png"/><Relationship Id="rId10" Type="http://schemas.openxmlformats.org/officeDocument/2006/relationships/image" Target="../media/image137.png"/><Relationship Id="rId4" Type="http://schemas.openxmlformats.org/officeDocument/2006/relationships/image" Target="../media/image113.png"/><Relationship Id="rId9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1.png"/><Relationship Id="rId7" Type="http://schemas.openxmlformats.org/officeDocument/2006/relationships/image" Target="../media/image1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13.png"/><Relationship Id="rId10" Type="http://schemas.openxmlformats.org/officeDocument/2006/relationships/image" Target="../media/image144.png"/><Relationship Id="rId4" Type="http://schemas.openxmlformats.org/officeDocument/2006/relationships/image" Target="../media/image112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3.png"/><Relationship Id="rId4" Type="http://schemas.openxmlformats.org/officeDocument/2006/relationships/image" Target="../media/image146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qrex.kro.kr/" TargetMode="Externa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7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2.png"/><Relationship Id="rId9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45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1.png"/><Relationship Id="rId3" Type="http://schemas.openxmlformats.org/officeDocument/2006/relationships/image" Target="../media/image45.png"/><Relationship Id="rId7" Type="http://schemas.openxmlformats.org/officeDocument/2006/relationships/image" Target="../media/image83.png"/><Relationship Id="rId12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7.png"/><Relationship Id="rId5" Type="http://schemas.openxmlformats.org/officeDocument/2006/relationships/image" Target="../media/image68.png"/><Relationship Id="rId10" Type="http://schemas.openxmlformats.org/officeDocument/2006/relationships/image" Target="../media/image86.png"/><Relationship Id="rId4" Type="http://schemas.openxmlformats.org/officeDocument/2006/relationships/image" Target="../media/image67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558800" y="7823200"/>
            <a:ext cx="2019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0" y="2133600"/>
            <a:ext cx="63500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0" y="-1549400"/>
            <a:ext cx="55880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200" y="6616700"/>
            <a:ext cx="4826000" cy="477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500" y="2768600"/>
            <a:ext cx="35941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38227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1587500"/>
            <a:ext cx="120523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2273300" y="1028700"/>
            <a:ext cx="4254500" cy="425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3479800"/>
            <a:ext cx="5994400" cy="237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7696200"/>
            <a:ext cx="9398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3800" y="7708900"/>
            <a:ext cx="25273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300" y="8115300"/>
            <a:ext cx="9144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1100" y="8204200"/>
            <a:ext cx="26289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8300" y="8610600"/>
            <a:ext cx="9144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8661400"/>
            <a:ext cx="28575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5715000"/>
            <a:ext cx="8483600" cy="274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7772400"/>
            <a:ext cx="150495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679700"/>
            <a:ext cx="15468600" cy="576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1346200"/>
            <a:ext cx="52959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0" y="8585200"/>
            <a:ext cx="2540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8900" y="2349500"/>
            <a:ext cx="3187700" cy="7150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00" y="2413000"/>
            <a:ext cx="2755900" cy="6997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0" y="2590800"/>
            <a:ext cx="3721100" cy="6667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2349500"/>
            <a:ext cx="2717800" cy="715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2273300"/>
            <a:ext cx="2578100" cy="787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4400" y="8585200"/>
            <a:ext cx="2616200" cy="1701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1155700"/>
            <a:ext cx="29083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5100" y="419100"/>
            <a:ext cx="40132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79700"/>
            <a:ext cx="4635500" cy="637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0" y="3225800"/>
            <a:ext cx="10198100" cy="5295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1155700"/>
            <a:ext cx="29083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419100"/>
            <a:ext cx="2705100" cy="257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8585200"/>
            <a:ext cx="2540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0" y="444500"/>
            <a:ext cx="54610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7658100"/>
            <a:ext cx="3568700" cy="316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-508000"/>
            <a:ext cx="30861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0" y="2108200"/>
            <a:ext cx="11620500" cy="767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863600"/>
            <a:ext cx="59055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-863600"/>
            <a:ext cx="3263900" cy="288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00" y="1778000"/>
            <a:ext cx="9271000" cy="805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660400"/>
            <a:ext cx="3098800" cy="165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8585200"/>
            <a:ext cx="25146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444500"/>
            <a:ext cx="508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  <p:pic>
        <p:nvPicPr>
          <p:cNvPr id="7" name="그림 6" descr="스크린샷, 만화 영화, 애니메이션이(가) 표시된 사진&#10;&#10;AI 생성 콘텐츠는 정확하지 않을 수 있습니다.">
            <a:hlinkClick r:id="rId6"/>
            <a:extLst>
              <a:ext uri="{FF2B5EF4-FFF2-40B4-BE49-F238E27FC236}">
                <a16:creationId xmlns:a16="http://schemas.microsoft.com/office/drawing/2014/main" id="{2E818635-A800-A675-9062-7CDB74EBAD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6" t="531" r="1062"/>
          <a:stretch>
            <a:fillRect/>
          </a:stretch>
        </p:blipFill>
        <p:spPr>
          <a:xfrm>
            <a:off x="1181100" y="1376926"/>
            <a:ext cx="15925800" cy="73791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0" y="444500"/>
            <a:ext cx="381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2425700"/>
            <a:ext cx="14566900" cy="631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3556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52451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70485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863600"/>
            <a:ext cx="46736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3225800"/>
            <a:ext cx="1229360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0" y="444500"/>
            <a:ext cx="381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171700"/>
            <a:ext cx="7721600" cy="709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3162300"/>
            <a:ext cx="2159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2171700"/>
            <a:ext cx="7721600" cy="709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53467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69723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711200"/>
            <a:ext cx="59436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00" y="8585200"/>
            <a:ext cx="2552700" cy="170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2870200"/>
            <a:ext cx="7137400" cy="594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30099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2197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68580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1900" y="2717800"/>
            <a:ext cx="707390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8293100"/>
            <a:ext cx="2146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65100" y="2133600"/>
            <a:ext cx="61214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774700"/>
            <a:ext cx="10972800" cy="1031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600" y="-787400"/>
            <a:ext cx="50165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6159500"/>
            <a:ext cx="35941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-1485900" y="7200900"/>
            <a:ext cx="4254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62100" y="1485900"/>
            <a:ext cx="91948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5900" y="8128000"/>
            <a:ext cx="30353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4236700" y="2463800"/>
            <a:ext cx="42545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700" y="1689100"/>
            <a:ext cx="1384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-317500"/>
            <a:ext cx="10617200" cy="5067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695700"/>
            <a:ext cx="2540000" cy="325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699000"/>
            <a:ext cx="15113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5499100"/>
            <a:ext cx="1651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0" y="8039100"/>
            <a:ext cx="3911600" cy="387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6900" y="-977900"/>
            <a:ext cx="4279900" cy="424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500" y="3708400"/>
            <a:ext cx="2552700" cy="322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749800"/>
            <a:ext cx="2082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7600" y="5461000"/>
            <a:ext cx="21082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5200" y="3708400"/>
            <a:ext cx="25527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900" y="4749800"/>
            <a:ext cx="27686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9700" y="5499100"/>
            <a:ext cx="19685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90500" y="3695700"/>
            <a:ext cx="2578100" cy="323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41500" y="4699000"/>
            <a:ext cx="17907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43100" y="5499100"/>
            <a:ext cx="22098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300" y="5791200"/>
            <a:ext cx="2552700" cy="323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0000" y="6794500"/>
            <a:ext cx="21209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6200" y="7556500"/>
            <a:ext cx="1739900" cy="711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21200" y="5791200"/>
            <a:ext cx="2565400" cy="323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84900" y="6845300"/>
            <a:ext cx="23876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97600" y="7518400"/>
            <a:ext cx="9652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5200" y="5791200"/>
            <a:ext cx="2552700" cy="323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48900" y="6845300"/>
            <a:ext cx="34544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50500" y="7594600"/>
            <a:ext cx="20955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078200" y="8585200"/>
            <a:ext cx="2794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0" y="7696200"/>
            <a:ext cx="3594100" cy="355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60000">
            <a:off x="3530600" y="5803900"/>
            <a:ext cx="8255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300" y="444500"/>
            <a:ext cx="6210300" cy="533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66802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6311900"/>
            <a:ext cx="18923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4267200"/>
            <a:ext cx="10058400" cy="1193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600" y="1955800"/>
            <a:ext cx="8166100" cy="3314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7620000" y="1206500"/>
            <a:ext cx="12954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0000">
            <a:off x="6908800" y="723900"/>
            <a:ext cx="3124200" cy="246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900" y="6680200"/>
            <a:ext cx="3302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1400" y="6311900"/>
            <a:ext cx="1905000" cy="1320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96800" y="6680200"/>
            <a:ext cx="3302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41300" y="6311900"/>
            <a:ext cx="18923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7200" y="8242300"/>
            <a:ext cx="11404600" cy="1244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6100" y="7112000"/>
            <a:ext cx="21209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7600" y="7112000"/>
            <a:ext cx="21209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92100" y="7112000"/>
            <a:ext cx="21209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6400" y="8610600"/>
            <a:ext cx="1524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2260600"/>
            <a:ext cx="4394200" cy="176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0" y="939800"/>
            <a:ext cx="3759200" cy="397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5473700"/>
            <a:ext cx="12852400" cy="388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500" y="7340600"/>
            <a:ext cx="12001500" cy="1625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854700"/>
            <a:ext cx="14097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6451600"/>
            <a:ext cx="47117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100" y="68326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03600" y="8585200"/>
            <a:ext cx="27305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47700"/>
            <a:ext cx="13462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200" y="8585200"/>
            <a:ext cx="2794000" cy="1701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500" y="2247900"/>
            <a:ext cx="3683000" cy="1816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4533900"/>
            <a:ext cx="6667500" cy="2247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400" y="7226300"/>
            <a:ext cx="95123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2247900"/>
            <a:ext cx="9055100" cy="175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952500"/>
            <a:ext cx="375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1346200"/>
            <a:ext cx="165100" cy="16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0800" y="9563100"/>
            <a:ext cx="7937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47700"/>
            <a:ext cx="13462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8585200"/>
            <a:ext cx="2781300" cy="1701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2019300"/>
            <a:ext cx="6172200" cy="1003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2159000"/>
            <a:ext cx="5689600" cy="1270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771900"/>
            <a:ext cx="6172200" cy="4508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3263900"/>
            <a:ext cx="5448300" cy="552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952500"/>
            <a:ext cx="375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1346200"/>
            <a:ext cx="165100" cy="16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1600" y="9486900"/>
            <a:ext cx="54102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7543800"/>
            <a:ext cx="4762500" cy="143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619500"/>
            <a:ext cx="14224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003800"/>
            <a:ext cx="48006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400" y="3619500"/>
            <a:ext cx="14859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965700"/>
            <a:ext cx="57658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6172200"/>
            <a:ext cx="14986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0700" y="-1193800"/>
            <a:ext cx="3467100" cy="3429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1587500"/>
            <a:ext cx="42291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41400" y="444500"/>
            <a:ext cx="46228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1600200"/>
            <a:ext cx="34798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0" y="4013200"/>
            <a:ext cx="3098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700" y="6578600"/>
            <a:ext cx="32639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7700" y="3987800"/>
            <a:ext cx="36576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52300" y="4991100"/>
            <a:ext cx="51435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61800" y="3619500"/>
            <a:ext cx="1485900" cy="173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03200" y="3987800"/>
            <a:ext cx="39370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7416800"/>
            <a:ext cx="6108700" cy="185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6500" y="6159500"/>
            <a:ext cx="1485900" cy="173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66300" y="6629400"/>
            <a:ext cx="51562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78200" y="8585200"/>
            <a:ext cx="27813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590800"/>
            <a:ext cx="15468600" cy="626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" y="1346200"/>
            <a:ext cx="29083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600" y="8610600"/>
            <a:ext cx="34925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336800"/>
            <a:ext cx="15049500" cy="707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812800"/>
            <a:ext cx="55880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8585200"/>
            <a:ext cx="27813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800" y="1181100"/>
            <a:ext cx="4927600" cy="1219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746500"/>
            <a:ext cx="12192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3365500"/>
            <a:ext cx="32131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200" y="3784600"/>
            <a:ext cx="5067300" cy="2540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6388100"/>
            <a:ext cx="1219200" cy="129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6007100"/>
            <a:ext cx="4813300" cy="116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00" y="6426200"/>
            <a:ext cx="5422900" cy="254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3759200"/>
            <a:ext cx="1219200" cy="129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900" y="3403600"/>
            <a:ext cx="55626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0100" y="3797300"/>
            <a:ext cx="4622800" cy="2540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6350000"/>
            <a:ext cx="1219200" cy="129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8200" y="5969000"/>
            <a:ext cx="48133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7400" y="6337300"/>
            <a:ext cx="5600700" cy="246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최수연</cp:lastModifiedBy>
  <cp:revision>2</cp:revision>
  <dcterms:created xsi:type="dcterms:W3CDTF">2006-08-16T00:00:00Z</dcterms:created>
  <dcterms:modified xsi:type="dcterms:W3CDTF">2025-12-11T05:08:53Z</dcterms:modified>
</cp:coreProperties>
</file>